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10972800"/>
  <p:notesSz cx="10972800" cy="14630400"/>
  <p:embeddedFontLst>
    <p:embeddedFont>
      <p:font typeface="Crimson Pro"/>
      <p:regular r:id="rId16"/>
    </p:embeddedFon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5187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SkillSphere: Empowering Students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764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SkillSphere is an all-in-one platform empowering students to teach, learn, and grow. It combines peer learning, resource trading, and internships with blockchain-verified certifications and endorsements. Students earn points by teaching and sharing, trade study materials securely, and access real-world opportunities through skill assessments and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093012"/>
            <a:ext cx="10025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Bridging the Gap: Education and Industry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368766"/>
            <a:ext cx="2912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Industry-Relevant Skills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9499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SkillSphere focuses on practical, industry-relevant skills that students can apply in real-world settings.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5368766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Real-World Experiences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9499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gain valuable experience through internships, projects, and collaboration with industry professionals.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9833"/>
            <a:ext cx="64909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 of SkillSphere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7392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773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Peer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264343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can teach and learn from each other, building a collaborative learning community.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7392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3773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Resource Trading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264343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can securely trade study materials, ensuring quality and transparency.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979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6197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Internships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688336"/>
            <a:ext cx="3041213" cy="1814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SkillSphere provides opportunities for students to gain real-world experience and build their resumes.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61979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09116" y="6197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Certifications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09116" y="668833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Blockchain-verified certifications add credibility to students' skills and achievements.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93030"/>
            <a:ext cx="10835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Peer Learning: Share Knowledge, Earn Points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2419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703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Teach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75261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earn points for sharing their knowledge, creating tutorials, and answering questions.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62419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703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Learn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75261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can access a library of resources, learn from experts, and engage in discussions.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62419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703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Collaborate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75261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Peer learning fosters collaboration, building connections and supporting student growth.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461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Resource Trading: Secure Transactions, Verified Quality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2038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438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Secure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9287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SkillSphere uses blockchain technology to ensure secure and transparent transactions for study materials.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42038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4438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Verified Quality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9287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Resources are reviewed and verified for quality, ensuring students receive accurate and valuable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8415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7076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Earning Points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75664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earn points for sharing and selling high-quality study materials, encouraging contribution.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0858"/>
            <a:ext cx="10197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Internships and Real-World Opportunities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5059799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55548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53149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0253" y="5399961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528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Skill Assessments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5777032"/>
            <a:ext cx="11455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can demonstrate their skills through assessments, showcasing their abilities to potential employers.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745152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72116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7155" y="7296626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7183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7673697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can participate in real-world projects, gaining practical experience and building their portfolios.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898529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87453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0846" y="8830389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8717042"/>
            <a:ext cx="3027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Internship Matchmaking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9207460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SkillSphere connects students with relevant internships, providing opportunities for career growth.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7719"/>
            <a:ext cx="129956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Blockchain-Powered Certifications and Endorsements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06660"/>
            <a:ext cx="1134070" cy="1814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4933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Verified Credentials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5423892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Blockchain technology ensures the authenticity and immutability of certifications, boosting student credibility.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521172"/>
            <a:ext cx="1134070" cy="1814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6747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Endorsements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7238405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can receive endorsements from mentors, instructors, and employers, further validating their skills.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8335685"/>
            <a:ext cx="1134070" cy="1814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8562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Global Recognition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905291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Blockchain-powered certifications are recognized globally, opening doors for students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929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Cutting-Edge Technology: React.js, Node.js, Ethereum, IPFS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86048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333" y="4685109"/>
            <a:ext cx="1060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4087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Blockchain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457771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Ethereum provides a secure and transparent platform for storing and verifying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554343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558700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2045" y="6195179"/>
            <a:ext cx="14454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5813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630424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React.js delivers a dynamic and user-friendly interface for students and educators.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726995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731353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5022" y="7921704"/>
            <a:ext cx="138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7540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Backend Development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803076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powers the platform's functionality, providing a robust and scalable backend.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8151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Conclusion: SkillSphere, the Future of Education and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352580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7384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Empowerment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787479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SkillSphere empowers students to take control of their learning, build valuable skills, and access opportunities.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6352580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7384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7874794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leveraging cutting-edge technologies, SkillSphere is driving innovation in the education space.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6352580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7384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7874794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SkillSphere has the potential to significantly impact the way students learn, develop, and succeed in the future.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2025-02-04T13:20:44Z</dcterms:created>
  <dcterms:modified xsi:type="dcterms:W3CDTF">2025-02-04T13:20:44Z</dcterms:modified>
</cp:coreProperties>
</file>